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2B0"/>
    <a:srgbClr val="FF8B6E"/>
    <a:srgbClr val="FA5437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4329-2AFB-6686-727E-075C2629B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C1AFD-AB59-6839-AE30-802F2C40F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FE1C-B11D-3954-F16B-02244D4D3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1F9E-0275-41EE-9AFA-0CD9A827FAB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CF459-8F13-378C-3779-125EDCFC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7B8A-5F66-23F4-B0AA-DDECC939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55A-7C69-4548-B3A0-E3C4D59B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3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191D-F742-844C-490A-E00B3A7C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FEAA4-8D34-1B2E-ACC0-242CF59DA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26EC6-73D2-B8EB-4587-DECD9547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1F9E-0275-41EE-9AFA-0CD9A827FAB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6C1A3-CA57-6990-15E8-097B310B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E039F-D39F-B090-CE79-C76E1775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55A-7C69-4548-B3A0-E3C4D59B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7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F3B7B-E825-EA5B-BCB8-830CF6C73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79FCE-0430-F802-F2AC-90D3B6402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4D5B9-D2CB-ADC5-70CD-93AFB640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1F9E-0275-41EE-9AFA-0CD9A827FAB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FF22B-A57A-D776-93C4-7DF4EEDE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6DF1F-C072-C2D2-8243-6E93D1E52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55A-7C69-4548-B3A0-E3C4D59B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A182-DD76-AD83-34BD-38A407D8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07718-7AF9-B593-4138-8C5FEAE15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A70B4-E21C-0010-3492-AAB9F600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1F9E-0275-41EE-9AFA-0CD9A827FAB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AFF95-6269-E31D-2409-E796C60A1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AC22D-0B13-6E7D-D46E-A157797C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55A-7C69-4548-B3A0-E3C4D59B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6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A08DA-4B04-7D1A-AECB-2EBC2AAF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A4F43-08C7-5348-82D4-5D2AF8AB5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4FB21-4CEB-0647-35AC-94EDC78E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1F9E-0275-41EE-9AFA-0CD9A827FAB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4586F-03A2-C880-0219-47306CB4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00614-18E0-7D02-7D97-5FF9A19C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55A-7C69-4548-B3A0-E3C4D59B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96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85431-F323-06F7-6BE2-0E6EF8B0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2FA64-2A5B-E1C7-C38D-689D49443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7CA23-8990-8462-CA20-D995018B7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45585-2267-D1BE-409C-1BB2D2BD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1F9E-0275-41EE-9AFA-0CD9A827FAB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E5E49-E0CA-105F-6C36-BBA5507D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B0EDC-078F-6A5B-E4AB-1C338363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55A-7C69-4548-B3A0-E3C4D59B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BBFEE-9354-E4A9-13AF-29E737D5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45C65-3CBD-A1F0-2315-4B0384EBF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7D2F5-B44A-8399-31C1-8587D18F3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56B73-F509-0D1E-008C-03854F641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D11E1-BF95-191E-D275-0B94647A3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E3F509-10B3-4DEF-A97D-4FFEA4226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1F9E-0275-41EE-9AFA-0CD9A827FAB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8FEBD0-61C1-A074-8C78-8B5B524F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E920B-DCD3-041D-EE0E-892B6958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55A-7C69-4548-B3A0-E3C4D59B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5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4820-ECC5-87FB-44EE-B1A5AF04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6595D-D20B-AADC-01DE-D9F38816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1F9E-0275-41EE-9AFA-0CD9A827FAB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2112AF-547B-9FC4-8716-BA163FAA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A9874-0F82-3E56-FF18-58D9C5CD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55A-7C69-4548-B3A0-E3C4D59B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7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419FB3-92ED-096D-1FB2-A67743A6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1F9E-0275-41EE-9AFA-0CD9A827FAB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5204A-9D86-9F7C-8A53-96F50015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D282A-160F-CF1F-27DE-58C1C723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55A-7C69-4548-B3A0-E3C4D59B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5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48D7-2F7B-B119-DC4F-28071FFBC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618A-07A7-9651-EF69-E3C58A8CD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40CBD-46EC-6710-FF45-AE51CB640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A14FB-CC75-9A5F-B471-885575C5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1F9E-0275-41EE-9AFA-0CD9A827FAB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1D6AF-83E8-9B61-8856-3A0AFD21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7D7D5-A304-D24C-4F10-7E9EB2C1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55A-7C69-4548-B3A0-E3C4D59B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B908-2007-11A7-854D-950205CD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E181D-0065-3356-EE55-44B768AF2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FD9C7-BE88-FF4E-3B43-0CB7FC49A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716AB-3015-7B1E-DBD2-C6E219EC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D1F9E-0275-41EE-9AFA-0CD9A827FAB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E866A-65DE-3877-E19A-212C1B15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374E1-0C70-6382-50D5-BCE21D51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C55A-7C69-4548-B3A0-E3C4D59B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D019D3-2CD5-57E1-19C2-07B615ACF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79C4D-F597-9EC2-A664-0C0BC771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5442E-2DF7-16BE-BEBD-329278A51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D1F9E-0275-41EE-9AFA-0CD9A827FAB2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D225F-6078-FD95-2AAB-5C6372B3F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5DE7B-AB5F-916A-AF84-4BD02681B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C55A-7C69-4548-B3A0-E3C4D59BE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13E04725-1668-31E4-1EC3-6DCF655E4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891" r="4734" b="14560"/>
          <a:stretch/>
        </p:blipFill>
        <p:spPr>
          <a:xfrm>
            <a:off x="1912978" y="729787"/>
            <a:ext cx="7738222" cy="5251718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A22BD82-8AB3-06F1-D775-6B1665CFD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7" y="1538001"/>
            <a:ext cx="2290324" cy="6215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0AEC6D-1516-2B61-D14C-7F47709DF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" y="2533848"/>
            <a:ext cx="2165423" cy="46804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CDC95B6-0F70-2572-2EC5-A9B72A676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5053" y="3602875"/>
            <a:ext cx="2467013" cy="545210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F763D88-3D38-F339-4147-CAA65DEE0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536" y="2533751"/>
            <a:ext cx="2584971" cy="93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: Clean Air Task Force">
            <a:extLst>
              <a:ext uri="{FF2B5EF4-FFF2-40B4-BE49-F238E27FC236}">
                <a16:creationId xmlns:a16="http://schemas.microsoft.com/office/drawing/2014/main" id="{06F09440-480C-FDC0-C9CD-20972FB8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536" y="5022424"/>
            <a:ext cx="2261138" cy="81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ity of Boise Logo">
            <a:extLst>
              <a:ext uri="{FF2B5EF4-FFF2-40B4-BE49-F238E27FC236}">
                <a16:creationId xmlns:a16="http://schemas.microsoft.com/office/drawing/2014/main" id="{825488D8-30BA-FE0A-AFC3-B4ECAD2E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5" y="3192888"/>
            <a:ext cx="1110058" cy="11698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9EDB28B-DC42-1AD7-F948-746D42F6C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4" t="83481" r="25100"/>
          <a:stretch/>
        </p:blipFill>
        <p:spPr bwMode="auto">
          <a:xfrm>
            <a:off x="9383147" y="1587760"/>
            <a:ext cx="2433917" cy="7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arthBridge energy">
            <a:extLst>
              <a:ext uri="{FF2B5EF4-FFF2-40B4-BE49-F238E27FC236}">
                <a16:creationId xmlns:a16="http://schemas.microsoft.com/office/drawing/2014/main" id="{CD1A783B-6377-9509-D087-07A80FC3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" y="4787735"/>
            <a:ext cx="2261138" cy="65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37FA029-547F-F25C-3314-9590E5546F58}"/>
              </a:ext>
            </a:extLst>
          </p:cNvPr>
          <p:cNvGrpSpPr/>
          <p:nvPr/>
        </p:nvGrpSpPr>
        <p:grpSpPr>
          <a:xfrm>
            <a:off x="2898130" y="4441246"/>
            <a:ext cx="1826447" cy="897602"/>
            <a:chOff x="60237" y="4176770"/>
            <a:chExt cx="1826447" cy="89760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855660-522C-A95E-EA31-D50FB1A45151}"/>
                </a:ext>
              </a:extLst>
            </p:cNvPr>
            <p:cNvSpPr/>
            <p:nvPr/>
          </p:nvSpPr>
          <p:spPr>
            <a:xfrm>
              <a:off x="177513" y="4544167"/>
              <a:ext cx="457200" cy="91440"/>
            </a:xfrm>
            <a:prstGeom prst="rect">
              <a:avLst/>
            </a:prstGeom>
            <a:solidFill>
              <a:srgbClr val="E6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8154D1-8F44-DDED-C882-2D3F6C021A11}"/>
                </a:ext>
              </a:extLst>
            </p:cNvPr>
            <p:cNvSpPr/>
            <p:nvPr/>
          </p:nvSpPr>
          <p:spPr>
            <a:xfrm>
              <a:off x="177513" y="4638048"/>
              <a:ext cx="457200" cy="91440"/>
            </a:xfrm>
            <a:prstGeom prst="rect">
              <a:avLst/>
            </a:prstGeom>
            <a:solidFill>
              <a:srgbClr val="FA543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E1051B-979B-E7D7-6818-B1F14806A54B}"/>
                </a:ext>
              </a:extLst>
            </p:cNvPr>
            <p:cNvSpPr/>
            <p:nvPr/>
          </p:nvSpPr>
          <p:spPr>
            <a:xfrm>
              <a:off x="177513" y="4730102"/>
              <a:ext cx="457200" cy="91440"/>
            </a:xfrm>
            <a:prstGeom prst="rect">
              <a:avLst/>
            </a:prstGeom>
            <a:solidFill>
              <a:srgbClr val="FF8B6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A240A63-38E8-571C-0716-B647041550A7}"/>
                </a:ext>
              </a:extLst>
            </p:cNvPr>
            <p:cNvSpPr/>
            <p:nvPr/>
          </p:nvSpPr>
          <p:spPr>
            <a:xfrm>
              <a:off x="177513" y="4816792"/>
              <a:ext cx="457200" cy="91440"/>
            </a:xfrm>
            <a:prstGeom prst="rect">
              <a:avLst/>
            </a:prstGeom>
            <a:solidFill>
              <a:srgbClr val="FFC2B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42EF338-8D64-C378-E46F-153D720D82A1}"/>
                </a:ext>
              </a:extLst>
            </p:cNvPr>
            <p:cNvSpPr/>
            <p:nvPr/>
          </p:nvSpPr>
          <p:spPr>
            <a:xfrm>
              <a:off x="177513" y="4912717"/>
              <a:ext cx="457200" cy="9144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C04CAD-D4AE-16B0-305A-EE4975ECD5A5}"/>
                </a:ext>
              </a:extLst>
            </p:cNvPr>
            <p:cNvSpPr txBox="1"/>
            <p:nvPr/>
          </p:nvSpPr>
          <p:spPr>
            <a:xfrm>
              <a:off x="60237" y="4176770"/>
              <a:ext cx="1826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Enhanced geothermal system favorability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5DB731-CFDE-0F69-834E-D4AB72B0009B}"/>
                </a:ext>
              </a:extLst>
            </p:cNvPr>
            <p:cNvSpPr txBox="1"/>
            <p:nvPr/>
          </p:nvSpPr>
          <p:spPr>
            <a:xfrm>
              <a:off x="566842" y="4465566"/>
              <a:ext cx="5624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high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BA747E-8D19-0CCD-C357-BC1C45CC49D5}"/>
                </a:ext>
              </a:extLst>
            </p:cNvPr>
            <p:cNvSpPr txBox="1"/>
            <p:nvPr/>
          </p:nvSpPr>
          <p:spPr>
            <a:xfrm>
              <a:off x="566842" y="4828151"/>
              <a:ext cx="457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low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150F089-4D94-82FE-4A47-DDA96A3A0BAE}"/>
              </a:ext>
            </a:extLst>
          </p:cNvPr>
          <p:cNvSpPr txBox="1"/>
          <p:nvPr/>
        </p:nvSpPr>
        <p:spPr>
          <a:xfrm>
            <a:off x="5790293" y="5117042"/>
            <a:ext cx="1963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Map data from the National Renewable Energy Lab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36609A43-5741-6686-E154-28696215D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27550" y="4249070"/>
            <a:ext cx="1752952" cy="7512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A058D4-545B-E0E1-7030-BFED42F729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9081" y="3689477"/>
            <a:ext cx="985152" cy="11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5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Wachtman</dc:creator>
  <cp:lastModifiedBy>Richard Wachtman</cp:lastModifiedBy>
  <cp:revision>1</cp:revision>
  <dcterms:created xsi:type="dcterms:W3CDTF">2023-10-22T00:42:33Z</dcterms:created>
  <dcterms:modified xsi:type="dcterms:W3CDTF">2023-10-22T01:24:27Z</dcterms:modified>
</cp:coreProperties>
</file>