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740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0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5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98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5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2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4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7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9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1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49B3-942C-45E7-AA60-E89902AD6669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0D6E-FB14-4618-BA27-B9F73741B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0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46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13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Andrea Peoples</cp:lastModifiedBy>
  <cp:revision>3</cp:revision>
  <dcterms:created xsi:type="dcterms:W3CDTF">2016-10-29T01:12:02Z</dcterms:created>
  <dcterms:modified xsi:type="dcterms:W3CDTF">2016-11-15T14:58:33Z</dcterms:modified>
</cp:coreProperties>
</file>